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3" r:id="rId2"/>
    <p:sldId id="274" r:id="rId3"/>
    <p:sldId id="272" r:id="rId4"/>
  </p:sldIdLst>
  <p:sldSz cx="9906000" cy="6858000" type="A4"/>
  <p:notesSz cx="9144000" cy="68580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FF00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5" d="100"/>
          <a:sy n="65" d="100"/>
        </p:scale>
        <p:origin x="-1314" y="-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43550A-A048-46C4-AD1D-1921074EB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714625" y="514350"/>
            <a:ext cx="371475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F99F82-2F97-426D-9CB3-0020391D3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866FF-9C5C-4C2A-B8DD-D8F31E77A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E6D0-E82D-49F3-9157-1911DECCA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0780-20AF-45C1-8043-4636F020F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CACCE-F4CD-41B1-8ED8-CC877EF5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9AC33-5414-4857-8553-15A5B07F6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D22E6-3647-4A14-A359-4079C73FF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5EB84-C737-4EE7-9904-12CCA31E6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3D03B-A494-41C9-9113-BEF1233EC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1843-A49B-433E-9D9D-12CE4AC41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B80FF-78CA-489B-AE41-B37AB3A5A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F3D4-2C9E-41C7-93E5-669B9F5DB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B916C-84A8-462B-9C5F-99A3F0DF5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C7431-EB7E-48F4-9D20-5938B0BB7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07D122-D838-40ED-99C0-7288ADCBE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audio" Target="../media/audio1.wav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hyperlink" Target="file:///E:\GIAO%20AN%20TOAN%207\GIA&#769;O%20AN%20TRUNG%20TOAN%207%202013%20-%202014\BAI%20GIANG%20PP\ti&#234;t%2017%20T&#244;&#777;ng%20ba%20goc%20trong%20mo&#803;t%20tam%20gia&#769;c\THI%20UDCNTT%20TIET%2017\HH7%20C2,%20Bai%201-%20Tong%20Ba%20Goc%20Cua%20Mot%20Tam%20Giac.f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21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22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1DSC02056%20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462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Untitled-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4B4B4"/>
              </a:clrFrom>
              <a:clrTo>
                <a:srgbClr val="B4B4B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17797">
            <a:off x="4800600" y="152400"/>
            <a:ext cx="470535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1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40250" y="5334000"/>
            <a:ext cx="53657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0" y="152400"/>
            <a:ext cx="9328150" cy="1143000"/>
          </a:xfrm>
        </p:spPr>
        <p:txBody>
          <a:bodyPr/>
          <a:lstStyle/>
          <a:p>
            <a:pPr eaLnBrk="1" hangingPunct="1"/>
            <a:r>
              <a:rPr lang="en-US" sz="4000" u="sng" smtClean="0">
                <a:solidFill>
                  <a:srgbClr val="6600FF"/>
                </a:solidFill>
              </a:rPr>
              <a:t>Đố:</a:t>
            </a:r>
            <a:r>
              <a:rPr lang="en-US" sz="4000" i="1" u="sng" smtClean="0">
                <a:solidFill>
                  <a:srgbClr val="6600FF"/>
                </a:solidFill>
              </a:rPr>
              <a:t> </a:t>
            </a:r>
            <a:r>
              <a:rPr lang="en-US" sz="2800" smtClean="0"/>
              <a:t>Tháp nghiêng Pisa ở Italia nghiêng 5</a:t>
            </a:r>
            <a:r>
              <a:rPr lang="en-US" sz="2800" baseline="30000" smtClean="0"/>
              <a:t>0</a:t>
            </a:r>
            <a:r>
              <a:rPr lang="en-US" sz="2800" smtClean="0"/>
              <a:t> so với phương thẳng đứng. Tính số đo của góc ABC trên hình vẽ</a:t>
            </a:r>
          </a:p>
        </p:txBody>
      </p:sp>
      <p:pic>
        <p:nvPicPr>
          <p:cNvPr id="19459" name="Picture 3" descr="j01636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1752600"/>
            <a:ext cx="31623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60400" y="1828800"/>
            <a:ext cx="2338388" cy="4581525"/>
            <a:chOff x="2640" y="2016"/>
            <a:chExt cx="1008" cy="21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733" y="2064"/>
              <a:ext cx="777" cy="1921"/>
              <a:chOff x="2733" y="2064"/>
              <a:chExt cx="777" cy="1921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733" y="2064"/>
                <a:ext cx="777" cy="1921"/>
                <a:chOff x="2733" y="2064"/>
                <a:chExt cx="777" cy="1921"/>
              </a:xfrm>
            </p:grpSpPr>
            <p:sp>
              <p:nvSpPr>
                <p:cNvPr id="14392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2853" y="2072"/>
                  <a:ext cx="177" cy="1912"/>
                </a:xfrm>
                <a:prstGeom prst="line">
                  <a:avLst/>
                </a:prstGeom>
                <a:noFill/>
                <a:ln w="5715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3" name="Line 8"/>
                <p:cNvSpPr>
                  <a:spLocks noChangeShapeType="1"/>
                </p:cNvSpPr>
                <p:nvPr/>
              </p:nvSpPr>
              <p:spPr bwMode="auto">
                <a:xfrm>
                  <a:off x="3030" y="2064"/>
                  <a:ext cx="0" cy="1920"/>
                </a:xfrm>
                <a:prstGeom prst="line">
                  <a:avLst/>
                </a:prstGeom>
                <a:noFill/>
                <a:ln w="76200" cmpd="tri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4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733" y="3984"/>
                  <a:ext cx="777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24" y="3888"/>
                  <a:ext cx="96" cy="96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391" name="Arc 11"/>
              <p:cNvSpPr>
                <a:spLocks/>
              </p:cNvSpPr>
              <p:nvPr/>
            </p:nvSpPr>
            <p:spPr bwMode="auto">
              <a:xfrm flipH="1" flipV="1">
                <a:off x="2977" y="2832"/>
                <a:ext cx="47" cy="48"/>
              </a:xfrm>
              <a:custGeom>
                <a:avLst/>
                <a:gdLst>
                  <a:gd name="T0" fmla="*/ 0 w 42730"/>
                  <a:gd name="T1" fmla="*/ 0 h 21600"/>
                  <a:gd name="T2" fmla="*/ 0 w 42730"/>
                  <a:gd name="T3" fmla="*/ 0 h 21600"/>
                  <a:gd name="T4" fmla="*/ 0 w 4273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30"/>
                  <a:gd name="T10" fmla="*/ 0 h 21600"/>
                  <a:gd name="T11" fmla="*/ 42730 w 4273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30" h="21600" fill="none" extrusionOk="0">
                    <a:moveTo>
                      <a:pt x="0" y="17118"/>
                    </a:moveTo>
                    <a:cubicBezTo>
                      <a:pt x="2117" y="7138"/>
                      <a:pt x="10927" y="-1"/>
                      <a:pt x="21130" y="0"/>
                    </a:cubicBezTo>
                    <a:cubicBezTo>
                      <a:pt x="33059" y="0"/>
                      <a:pt x="42730" y="9670"/>
                      <a:pt x="42730" y="21600"/>
                    </a:cubicBezTo>
                  </a:path>
                  <a:path w="42730" h="21600" stroke="0" extrusionOk="0">
                    <a:moveTo>
                      <a:pt x="0" y="17118"/>
                    </a:moveTo>
                    <a:cubicBezTo>
                      <a:pt x="2117" y="7138"/>
                      <a:pt x="10927" y="-1"/>
                      <a:pt x="21130" y="0"/>
                    </a:cubicBezTo>
                    <a:cubicBezTo>
                      <a:pt x="33059" y="0"/>
                      <a:pt x="42730" y="9670"/>
                      <a:pt x="42730" y="21600"/>
                    </a:cubicBezTo>
                    <a:lnTo>
                      <a:pt x="211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86" name="Text Box 12"/>
            <p:cNvSpPr txBox="1">
              <a:spLocks noChangeArrowheads="1"/>
            </p:cNvSpPr>
            <p:nvPr/>
          </p:nvSpPr>
          <p:spPr bwMode="auto">
            <a:xfrm>
              <a:off x="3072" y="2016"/>
              <a:ext cx="24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A</a:t>
              </a:r>
            </a:p>
          </p:txBody>
        </p:sp>
        <p:sp>
          <p:nvSpPr>
            <p:cNvPr id="14387" name="Text Box 13"/>
            <p:cNvSpPr txBox="1">
              <a:spLocks noChangeArrowheads="1"/>
            </p:cNvSpPr>
            <p:nvPr/>
          </p:nvSpPr>
          <p:spPr bwMode="auto">
            <a:xfrm>
              <a:off x="2640" y="3984"/>
              <a:ext cx="24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B</a:t>
              </a:r>
            </a:p>
          </p:txBody>
        </p:sp>
        <p:sp>
          <p:nvSpPr>
            <p:cNvPr id="14388" name="Text Box 14"/>
            <p:cNvSpPr txBox="1">
              <a:spLocks noChangeArrowheads="1"/>
            </p:cNvSpPr>
            <p:nvPr/>
          </p:nvSpPr>
          <p:spPr bwMode="auto">
            <a:xfrm>
              <a:off x="2976" y="3984"/>
              <a:ext cx="24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C</a:t>
              </a:r>
            </a:p>
          </p:txBody>
        </p:sp>
        <p:sp>
          <p:nvSpPr>
            <p:cNvPr id="14389" name="Text Box 15"/>
            <p:cNvSpPr txBox="1">
              <a:spLocks noChangeArrowheads="1"/>
            </p:cNvSpPr>
            <p:nvPr/>
          </p:nvSpPr>
          <p:spPr bwMode="auto">
            <a:xfrm>
              <a:off x="3072" y="2784"/>
              <a:ext cx="57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5</a:t>
              </a:r>
              <a:r>
                <a:rPr lang="en-US" b="1" baseline="30000"/>
                <a:t>0</a:t>
              </a:r>
              <a:endParaRPr lang="en-US" b="1"/>
            </a:p>
          </p:txBody>
        </p:sp>
      </p:grp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962400" y="5715000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?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5200650" y="2667000"/>
            <a:ext cx="445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ym typeface="Symbol" pitchFamily="18" charset="2"/>
              </a:rPr>
              <a:t>ABC có: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ym typeface="Symbol" pitchFamily="18" charset="2"/>
              </a:rPr>
              <a:t>A+ABC+C= 180</a:t>
            </a:r>
            <a:r>
              <a:rPr lang="en-US" sz="2400" baseline="30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 (tổng 3 góc trong )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sz="2400">
                <a:sym typeface="Symbol" pitchFamily="18" charset="2"/>
              </a:rPr>
              <a:t>ABC = 180</a:t>
            </a:r>
            <a:r>
              <a:rPr lang="en-US" sz="2400" baseline="30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 – (A+C)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sz="2400">
                <a:sym typeface="Symbol" pitchFamily="18" charset="2"/>
              </a:rPr>
              <a:t>ABC = 180</a:t>
            </a:r>
            <a:r>
              <a:rPr lang="en-US" sz="2400" baseline="30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 – (5</a:t>
            </a:r>
            <a:r>
              <a:rPr lang="en-US" sz="2400" baseline="30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+90</a:t>
            </a:r>
            <a:r>
              <a:rPr lang="en-US" sz="2400" baseline="30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sz="2400">
                <a:sym typeface="Symbol" pitchFamily="18" charset="2"/>
              </a:rPr>
              <a:t>ABC = 85</a:t>
            </a:r>
            <a:r>
              <a:rPr lang="en-US" sz="2400" baseline="30000">
                <a:sym typeface="Symbol" pitchFamily="18" charset="2"/>
              </a:rPr>
              <a:t>0</a:t>
            </a:r>
            <a:endParaRPr lang="en-US" sz="240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sz="2400">
                <a:solidFill>
                  <a:srgbClr val="0000CC"/>
                </a:solidFill>
                <a:sym typeface="Symbol" pitchFamily="18" charset="2"/>
              </a:rPr>
              <a:t>Vậy ABC = 85</a:t>
            </a:r>
            <a:r>
              <a:rPr lang="en-US" sz="2400" baseline="30000">
                <a:solidFill>
                  <a:srgbClr val="0000CC"/>
                </a:solidFill>
                <a:sym typeface="Symbol" pitchFamily="18" charset="2"/>
              </a:rPr>
              <a:t>0</a:t>
            </a:r>
            <a:r>
              <a:rPr lang="en-US" sz="2400">
                <a:solidFill>
                  <a:srgbClr val="FF0066"/>
                </a:solidFill>
                <a:sym typeface="Symbol" pitchFamily="18" charset="2"/>
              </a:rPr>
              <a:t> 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365750" y="3124200"/>
            <a:ext cx="104775" cy="76200"/>
            <a:chOff x="288" y="2784"/>
            <a:chExt cx="96" cy="48"/>
          </a:xfrm>
        </p:grpSpPr>
        <p:sp>
          <p:nvSpPr>
            <p:cNvPr id="14383" name="Line 19"/>
            <p:cNvSpPr>
              <a:spLocks noChangeShapeType="1"/>
            </p:cNvSpPr>
            <p:nvPr/>
          </p:nvSpPr>
          <p:spPr bwMode="auto">
            <a:xfrm flipV="1">
              <a:off x="288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Line 20"/>
            <p:cNvSpPr>
              <a:spLocks noChangeShapeType="1"/>
            </p:cNvSpPr>
            <p:nvPr/>
          </p:nvSpPr>
          <p:spPr bwMode="auto">
            <a:xfrm flipH="1" flipV="1">
              <a:off x="336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6645275" y="3124200"/>
            <a:ext cx="104775" cy="76200"/>
            <a:chOff x="288" y="2784"/>
            <a:chExt cx="96" cy="48"/>
          </a:xfrm>
        </p:grpSpPr>
        <p:sp>
          <p:nvSpPr>
            <p:cNvPr id="14381" name="Line 22"/>
            <p:cNvSpPr>
              <a:spLocks noChangeShapeType="1"/>
            </p:cNvSpPr>
            <p:nvPr/>
          </p:nvSpPr>
          <p:spPr bwMode="auto">
            <a:xfrm flipV="1">
              <a:off x="288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Line 23"/>
            <p:cNvSpPr>
              <a:spLocks noChangeShapeType="1"/>
            </p:cNvSpPr>
            <p:nvPr/>
          </p:nvSpPr>
          <p:spPr bwMode="auto">
            <a:xfrm flipH="1" flipV="1">
              <a:off x="336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7924800" y="3886200"/>
            <a:ext cx="104775" cy="76200"/>
            <a:chOff x="288" y="2784"/>
            <a:chExt cx="96" cy="48"/>
          </a:xfrm>
        </p:grpSpPr>
        <p:sp>
          <p:nvSpPr>
            <p:cNvPr id="14379" name="Line 25"/>
            <p:cNvSpPr>
              <a:spLocks noChangeShapeType="1"/>
            </p:cNvSpPr>
            <p:nvPr/>
          </p:nvSpPr>
          <p:spPr bwMode="auto">
            <a:xfrm flipV="1">
              <a:off x="288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26"/>
            <p:cNvSpPr>
              <a:spLocks noChangeShapeType="1"/>
            </p:cNvSpPr>
            <p:nvPr/>
          </p:nvSpPr>
          <p:spPr bwMode="auto">
            <a:xfrm flipH="1" flipV="1">
              <a:off x="336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7543800" y="3886200"/>
            <a:ext cx="152400" cy="152400"/>
            <a:chOff x="288" y="2784"/>
            <a:chExt cx="96" cy="48"/>
          </a:xfrm>
        </p:grpSpPr>
        <p:sp>
          <p:nvSpPr>
            <p:cNvPr id="14377" name="Line 28"/>
            <p:cNvSpPr>
              <a:spLocks noChangeShapeType="1"/>
            </p:cNvSpPr>
            <p:nvPr/>
          </p:nvSpPr>
          <p:spPr bwMode="auto">
            <a:xfrm flipV="1">
              <a:off x="288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Line 29"/>
            <p:cNvSpPr>
              <a:spLocks noChangeShapeType="1"/>
            </p:cNvSpPr>
            <p:nvPr/>
          </p:nvSpPr>
          <p:spPr bwMode="auto">
            <a:xfrm flipH="1" flipV="1">
              <a:off x="336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778500" y="3124200"/>
            <a:ext cx="433388" cy="76200"/>
            <a:chOff x="3552" y="2448"/>
            <a:chExt cx="288" cy="48"/>
          </a:xfrm>
        </p:grpSpPr>
        <p:sp>
          <p:nvSpPr>
            <p:cNvPr id="14375" name="Line 31"/>
            <p:cNvSpPr>
              <a:spLocks noChangeShapeType="1"/>
            </p:cNvSpPr>
            <p:nvPr/>
          </p:nvSpPr>
          <p:spPr bwMode="auto">
            <a:xfrm flipV="1">
              <a:off x="3552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Line 32"/>
            <p:cNvSpPr>
              <a:spLocks noChangeShapeType="1"/>
            </p:cNvSpPr>
            <p:nvPr/>
          </p:nvSpPr>
          <p:spPr bwMode="auto">
            <a:xfrm flipH="1" flipV="1">
              <a:off x="3696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5778500" y="3886200"/>
            <a:ext cx="433388" cy="76200"/>
            <a:chOff x="3552" y="2448"/>
            <a:chExt cx="288" cy="48"/>
          </a:xfrm>
        </p:grpSpPr>
        <p:sp>
          <p:nvSpPr>
            <p:cNvPr id="14373" name="Line 34"/>
            <p:cNvSpPr>
              <a:spLocks noChangeShapeType="1"/>
            </p:cNvSpPr>
            <p:nvPr/>
          </p:nvSpPr>
          <p:spPr bwMode="auto">
            <a:xfrm flipV="1">
              <a:off x="3552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Line 35"/>
            <p:cNvSpPr>
              <a:spLocks noChangeShapeType="1"/>
            </p:cNvSpPr>
            <p:nvPr/>
          </p:nvSpPr>
          <p:spPr bwMode="auto">
            <a:xfrm flipH="1" flipV="1">
              <a:off x="3696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5778500" y="4343400"/>
            <a:ext cx="433388" cy="76200"/>
            <a:chOff x="3552" y="2448"/>
            <a:chExt cx="288" cy="48"/>
          </a:xfrm>
        </p:grpSpPr>
        <p:sp>
          <p:nvSpPr>
            <p:cNvPr id="14371" name="Line 37"/>
            <p:cNvSpPr>
              <a:spLocks noChangeShapeType="1"/>
            </p:cNvSpPr>
            <p:nvPr/>
          </p:nvSpPr>
          <p:spPr bwMode="auto">
            <a:xfrm flipV="1">
              <a:off x="3552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Line 38"/>
            <p:cNvSpPr>
              <a:spLocks noChangeShapeType="1"/>
            </p:cNvSpPr>
            <p:nvPr/>
          </p:nvSpPr>
          <p:spPr bwMode="auto">
            <a:xfrm flipH="1" flipV="1">
              <a:off x="3696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5695950" y="4800600"/>
            <a:ext cx="433388" cy="76200"/>
            <a:chOff x="3552" y="2448"/>
            <a:chExt cx="288" cy="48"/>
          </a:xfrm>
        </p:grpSpPr>
        <p:sp>
          <p:nvSpPr>
            <p:cNvPr id="14369" name="Line 40"/>
            <p:cNvSpPr>
              <a:spLocks noChangeShapeType="1"/>
            </p:cNvSpPr>
            <p:nvPr/>
          </p:nvSpPr>
          <p:spPr bwMode="auto">
            <a:xfrm flipV="1">
              <a:off x="3552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Line 41"/>
            <p:cNvSpPr>
              <a:spLocks noChangeShapeType="1"/>
            </p:cNvSpPr>
            <p:nvPr/>
          </p:nvSpPr>
          <p:spPr bwMode="auto">
            <a:xfrm flipH="1" flipV="1">
              <a:off x="3696" y="2448"/>
              <a:ext cx="14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6008688" y="5181600"/>
            <a:ext cx="433387" cy="76200"/>
            <a:chOff x="3552" y="2448"/>
            <a:chExt cx="288" cy="48"/>
          </a:xfrm>
        </p:grpSpPr>
        <p:sp>
          <p:nvSpPr>
            <p:cNvPr id="14367" name="Line 43"/>
            <p:cNvSpPr>
              <a:spLocks noChangeShapeType="1"/>
            </p:cNvSpPr>
            <p:nvPr/>
          </p:nvSpPr>
          <p:spPr bwMode="auto">
            <a:xfrm flipV="1">
              <a:off x="3552" y="2448"/>
              <a:ext cx="144" cy="48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44"/>
            <p:cNvSpPr>
              <a:spLocks noChangeShapeType="1"/>
            </p:cNvSpPr>
            <p:nvPr/>
          </p:nvSpPr>
          <p:spPr bwMode="auto">
            <a:xfrm flipH="1" flipV="1">
              <a:off x="3696" y="2448"/>
              <a:ext cx="144" cy="48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4870450" y="2362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Giải</a:t>
            </a:r>
          </a:p>
        </p:txBody>
      </p:sp>
      <p:pic>
        <p:nvPicPr>
          <p:cNvPr id="43" name="Picture 14" descr="C:\Program Files\Windows Sidebar\Gadgets\DigitalClock.Gadget\images\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5" descr="C:\Program Files\Windows Sidebar\Gadgets\DigitalClock.Gadget\images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6" descr="C:\Program Files\Windows Sidebar\Gadgets\DigitalClock.Gadget\images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17" descr="C:\Program Files\Windows Sidebar\Gadgets\DigitalClock.Gadget\images\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18" descr="C:\Program Files\Windows Sidebar\Gadgets\DigitalClock.Gadget\images\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19" descr="C:\Program Files\Windows Sidebar\Gadgets\DigitalClock.Gadget\images\5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20" descr="C:\Program Files\Windows Sidebar\Gadgets\DigitalClock.Gadget\images\6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2957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14" descr="C:\Program Files\Windows Sidebar\Gadgets\DigitalClock.Gadget\images\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2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15" descr="C:\Program Files\Windows Sidebar\Gadgets\DigitalClock.Gadget\images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192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16" descr="C:\Program Files\Windows Sidebar\Gadgets\DigitalClock.Gadget\images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192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17" descr="C:\Program Files\Windows Sidebar\Gadgets\DigitalClock.Gadget\images\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1925" y="6203950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15" descr="C:\Program Files\Windows Sidebar\Gadgets\DigitalClock.Gadget\images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3625" y="6208713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4" descr="C:\Program Files\Windows Sidebar\Gadgets\DigitalClock.Gadget\images\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3625" y="6208713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6" descr="C:\Program Files\Windows Sidebar\Gadgets\DigitalClock.Gadget\images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13625" y="6208713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28195 -0.00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nodeType="withEffect">
                                  <p:stCondLst>
                                    <p:cond delay="6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6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nodeType="withEffect">
                                  <p:stCondLst>
                                    <p:cond delay="62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62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nodeType="withEffect">
                                  <p:stCondLst>
                                    <p:cond delay="6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nodeType="withEffect">
                                  <p:stCondLst>
                                    <p:cond delay="63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64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nodeType="withEffect">
                                  <p:stCondLst>
                                    <p:cond delay="6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65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65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66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66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nodeType="withEffect">
                                  <p:stCondLst>
                                    <p:cond delay="67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70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70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70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7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nodeType="withEffect">
                                  <p:stCondLst>
                                    <p:cond delay="7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72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nodeType="withEffect">
                                  <p:stCondLst>
                                    <p:cond delay="72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nodeType="withEffect">
                                  <p:stCondLst>
                                    <p:cond delay="73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73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nodeType="withEffect">
                                  <p:stCondLst>
                                    <p:cond delay="74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nodeType="withEffect">
                                  <p:stCondLst>
                                    <p:cond delay="74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nodeType="withEffect">
                                  <p:stCondLst>
                                    <p:cond delay="75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nodeType="withEffect">
                                  <p:stCondLst>
                                    <p:cond delay="75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76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nodeType="withEffect">
                                  <p:stCondLst>
                                    <p:cond delay="76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nodeType="withEffect">
                                  <p:stCondLst>
                                    <p:cond delay="77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nodeType="withEffect">
                                  <p:stCondLst>
                                    <p:cond delay="80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nodeType="withEffect">
                                  <p:stCondLst>
                                    <p:cond delay="80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80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8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nodeType="withEffect">
                                  <p:stCondLst>
                                    <p:cond delay="810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8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nodeType="withEffect">
                                  <p:stCondLst>
                                    <p:cond delay="82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8300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xit" presetSubtype="0" fill="hold" nodeType="withEffect">
                                  <p:stCondLst>
                                    <p:cond delay="8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84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nodeType="withEffect">
                                  <p:stCondLst>
                                    <p:cond delay="8400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85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nodeType="withEffect">
                                  <p:stCondLst>
                                    <p:cond delay="85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860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xit" presetSubtype="0" fill="hold" nodeType="withEffect">
                                  <p:stCondLst>
                                    <p:cond delay="86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xit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nodeType="with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nodeType="with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9100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nodeType="withEffect">
                                  <p:stCondLst>
                                    <p:cond delay="9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9200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xit" presetSubtype="0" fill="hold" nodeType="withEffect">
                                  <p:stCondLst>
                                    <p:cond delay="9200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93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nodeType="withEffect">
                                  <p:stCondLst>
                                    <p:cond delay="9300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9400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nodeType="withEffect">
                                  <p:stCondLst>
                                    <p:cond delay="94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9500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nodeType="withEffect">
                                  <p:stCondLst>
                                    <p:cond delay="9500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96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nodeType="withEffect">
                                  <p:stCondLst>
                                    <p:cond delay="9600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nodeType="withEffect">
                                  <p:stCondLst>
                                    <p:cond delay="9700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xit" presetSubtype="0" fill="hold" nodeType="withEffect">
                                  <p:stCondLst>
                                    <p:cond delay="10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1000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nodeType="withEffect">
                                  <p:stCondLst>
                                    <p:cond delay="1010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xit" presetSubtype="0" fill="hold" nodeType="withEffect">
                                  <p:stCondLst>
                                    <p:cond delay="10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nodeType="withEffect">
                                  <p:stCondLst>
                                    <p:cond delay="10200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xit" presetSubtype="0" fill="hold" nodeType="withEffect">
                                  <p:stCondLst>
                                    <p:cond delay="10200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103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xit" presetSubtype="0" fill="hold" nodeType="withEffect">
                                  <p:stCondLst>
                                    <p:cond delay="10300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nodeType="withEffect">
                                  <p:stCondLst>
                                    <p:cond delay="10400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xit" presetSubtype="0" fill="hold" nodeType="withEffect">
                                  <p:stCondLst>
                                    <p:cond delay="104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xit" presetSubtype="0" fill="hold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nodeType="withEffect">
                                  <p:stCondLst>
                                    <p:cond delay="106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nodeType="withEffect">
                                  <p:stCondLst>
                                    <p:cond delay="10600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xit" presetSubtype="0" fill="hold" nodeType="withEffect">
                                  <p:stCondLst>
                                    <p:cond delay="10700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nodeType="withEffect">
                                  <p:stCondLst>
                                    <p:cond delay="110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nodeType="withEffect">
                                  <p:stCondLst>
                                    <p:cond delay="11100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nodeType="withEffect">
                                  <p:stCondLst>
                                    <p:cond delay="11100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nodeType="withEffect">
                                  <p:stCondLst>
                                    <p:cond delay="112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xit" presetSubtype="0" fill="hold" nodeType="withEffect">
                                  <p:stCondLst>
                                    <p:cond delay="11200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nodeType="withEffect">
                                  <p:stCondLst>
                                    <p:cond delay="11300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nodeType="withEffect">
                                  <p:stCondLst>
                                    <p:cond delay="113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nodeType="withEffect">
                                  <p:stCondLst>
                                    <p:cond delay="11400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xit" presetSubtype="0" fill="hold" nodeType="withEffect">
                                  <p:stCondLst>
                                    <p:cond delay="11400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nodeType="withEffect">
                                  <p:stCondLst>
                                    <p:cond delay="115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xit" presetSubtype="0" fill="hold" nodeType="withEffect">
                                  <p:stCondLst>
                                    <p:cond delay="11500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nodeType="withEffect">
                                  <p:stCondLst>
                                    <p:cond delay="11600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xit" presetSubtype="0" fill="hold" nodeType="withEffect">
                                  <p:stCondLst>
                                    <p:cond delay="11600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xit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ntr" presetSubtype="0" fill="hold" nodeType="with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xit" presetSubtype="0" fill="hold" nodeType="with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ntr" presetSubtype="0" fill="hold" nodeType="with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2" dur="500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7" dur="500"/>
                                        <p:tgtEl>
                                          <p:spTgt spid="19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1" dur="500"/>
                                        <p:tgtEl>
                                          <p:spTgt spid="19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5" dur="500"/>
                                        <p:tgtEl>
                                          <p:spTgt spid="19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3" dur="500"/>
                                        <p:tgtEl>
                                          <p:spTgt spid="19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1" dur="500"/>
                                        <p:tgtEl>
                                          <p:spTgt spid="19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2" grpId="0"/>
      <p:bldP spid="195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83063"/>
            <a:ext cx="2916238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2363" y="4173538"/>
            <a:ext cx="3500437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4050" y="2398713"/>
            <a:ext cx="54229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8688" y="2381250"/>
            <a:ext cx="42862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Cov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1879600"/>
            <a:ext cx="165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 descr="Co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00588" y="1809750"/>
            <a:ext cx="22050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8" descr="Cov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35500" y="1185863"/>
            <a:ext cx="2100263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9" descr="Cov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86138" y="2052638"/>
            <a:ext cx="1585912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0" descr="Cover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09938" y="320675"/>
            <a:ext cx="2608262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11" descr="Cover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8763" y="1662113"/>
            <a:ext cx="32940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12" descr="Cover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49375" y="3757613"/>
            <a:ext cx="2589213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1" name="AutoShape 13">
            <a:hlinkClick r:id="rId14" action="ppaction://program" highlightClick="1">
              <a:snd r:embed="rId13" name="applause.wav"/>
            </a:hlinkClick>
          </p:cNvPr>
          <p:cNvSpPr>
            <a:spLocks noChangeArrowheads="1"/>
          </p:cNvSpPr>
          <p:nvPr/>
        </p:nvSpPr>
        <p:spPr bwMode="auto">
          <a:xfrm>
            <a:off x="8832850" y="6324600"/>
            <a:ext cx="1073150" cy="533400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3&quot;/&gt;&lt;/object&gt;&lt;object type=&quot;3&quot; unique_id=&quot;10005&quot;&gt;&lt;property id=&quot;20148&quot; value=&quot;5&quot;/&gt;&lt;property id=&quot;20300&quot; value=&quot;Slide 2&quot;/&gt;&lt;property id=&quot;20307&quot; value=&quot;274&quot;/&gt;&lt;/object&gt;&lt;object type=&quot;3&quot; unique_id=&quot;10006&quot;&gt;&lt;property id=&quot;20148&quot; value=&quot;5&quot;/&gt;&lt;property id=&quot;20300&quot; value=&quot;Slide 3&quot;/&gt;&lt;property id=&quot;20307&quot; value=&quot;2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66</Words>
  <Application>Microsoft Office PowerPoint</Application>
  <PresentationFormat>A4 Paper (210x297 mm)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Times New Roman</vt:lpstr>
      <vt:lpstr>Arial</vt:lpstr>
      <vt:lpstr>Tahoma</vt:lpstr>
      <vt:lpstr>VNI-Times</vt:lpstr>
      <vt:lpstr>Symbol</vt:lpstr>
      <vt:lpstr>.VnTimeH</vt:lpstr>
      <vt:lpstr>.VnTime</vt:lpstr>
      <vt:lpstr>Webdings</vt:lpstr>
      <vt:lpstr>.VnBahamasBH</vt:lpstr>
      <vt:lpstr>Default Design</vt:lpstr>
      <vt:lpstr>Slide 1</vt:lpstr>
      <vt:lpstr>Slide 2</vt:lpstr>
      <vt:lpstr>Slide 3</vt:lpstr>
    </vt:vector>
  </TitlesOfParts>
  <Company>&lt;egyptian hak&gt;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TGDD</dc:creator>
  <cp:lastModifiedBy>nhungct</cp:lastModifiedBy>
  <cp:revision>52</cp:revision>
  <dcterms:created xsi:type="dcterms:W3CDTF">2013-10-10T08:55:45Z</dcterms:created>
  <dcterms:modified xsi:type="dcterms:W3CDTF">2014-10-18T02:56:27Z</dcterms:modified>
</cp:coreProperties>
</file>